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B6BC3-CB02-4F08-9905-80DDC9C28D4C}" type="datetimeFigureOut">
              <a:rPr lang="en-US" smtClean="0"/>
              <a:t>10/27/2009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379B97-7EAA-41A3-A1E2-4158ED11902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379B97-7EAA-41A3-A1E2-4158ED11902B}" type="slidenum">
              <a:rPr lang="en-US" smtClean="0"/>
              <a:t>48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0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0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0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0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0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0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0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0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0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0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E0B2-94D2-48B6-9D8F-F4C267CFD9EE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0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3E0B2-94D2-48B6-9D8F-F4C267CFD9EE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66B51-13AE-4169-BC2A-FE6220042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0">
    <p:pull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0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3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4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5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6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7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8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9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0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1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2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3.wa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4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5.wav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6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7.wav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8.wav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9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0.wav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1.wav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2.wav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3.wav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4.wav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5.wav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6.wav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7.wav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8.wav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9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0.wav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1.wav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2.wav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3.wav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4.wav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5.wav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6.wav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7.wav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8.wav"/><Relationship Id="rId4" Type="http://schemas.openxmlformats.org/officeDocument/2006/relationships/image" Target="../media/image1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9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0.wav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9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3275" y="1371600"/>
            <a:ext cx="8427499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r>
              <a:rPr lang="en-US" sz="7200" b="1" cap="none" spc="0" baseline="3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</a:t>
            </a:r>
            <a:r>
              <a:rPr lang="en-US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Grade Sight Words</a:t>
            </a:r>
          </a:p>
          <a:p>
            <a:pPr algn="ctr"/>
            <a:r>
              <a:rPr lang="en-US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First 50</a:t>
            </a:r>
            <a:endParaRPr lang="en-US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yes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95800" y="3352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ran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him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walk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has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they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at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did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now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too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on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want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his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am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of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as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all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that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will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her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every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let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was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with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well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could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them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put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think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friend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she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5720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get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new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when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ask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day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out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must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have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an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what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like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are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82296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had</a:t>
            </a:r>
            <a:endParaRPr lang="en-US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00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57</Words>
  <Application>Microsoft Office PowerPoint</Application>
  <PresentationFormat>On-screen Show (4:3)</PresentationFormat>
  <Paragraphs>53</Paragraphs>
  <Slides>51</Slides>
  <Notes>1</Notes>
  <HiddenSlides>0</HiddenSlides>
  <MMClips>51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 Clone User</dc:creator>
  <cp:lastModifiedBy>IT Clone User</cp:lastModifiedBy>
  <cp:revision>11</cp:revision>
  <dcterms:created xsi:type="dcterms:W3CDTF">2009-10-26T20:06:27Z</dcterms:created>
  <dcterms:modified xsi:type="dcterms:W3CDTF">2009-10-27T16:28:39Z</dcterms:modified>
</cp:coreProperties>
</file>